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Nike Products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These are the products of Nike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 Garden</a:t>
            </a:r>
          </a:p>
        </p:txBody>
      </p:sp>
      <p:pic>
        <p:nvPicPr>
          <p:cNvPr id="3" name="Picture Placeholder 2" descr="image_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066" b="2506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Plants in a house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Orange Juice!</a:t>
            </a:r>
          </a:p>
        </p:txBody>
      </p:sp>
      <p:pic>
        <p:nvPicPr>
          <p:cNvPr id="3" name="Picture Placeholder 2" descr="image_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002" b="250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Tasty!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Simple Work Place</a:t>
            </a:r>
          </a:p>
        </p:txBody>
      </p:sp>
      <p:pic>
        <p:nvPicPr>
          <p:cNvPr id="3" name="Picture Placeholder 2" descr="image_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496" r="549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Aesthetically Awesome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Modern Furniture</a:t>
            </a:r>
          </a:p>
        </p:txBody>
      </p:sp>
      <p:pic>
        <p:nvPicPr>
          <p:cNvPr id="3" name="Picture Placeholder 2" descr="image_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000" b="2500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Too Expensive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Cameraaa!!</a:t>
            </a:r>
          </a:p>
        </p:txBody>
      </p:sp>
      <p:pic>
        <p:nvPicPr>
          <p:cNvPr id="3" name="Picture Placeholder 2" descr="image_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490" r="54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Analog Awesome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